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6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0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72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7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79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5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6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60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DBA7D-F0FD-4099-B84E-410A298B54C8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15D7C-3AB2-46DD-8520-D55454153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1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465" y="1693197"/>
            <a:ext cx="11641393" cy="4832092"/>
          </a:xfrm>
          <a:prstGeom prst="rect">
            <a:avLst/>
          </a:prstGeom>
          <a:noFill/>
        </p:spPr>
        <p:txBody>
          <a:bodyPr wrap="square" numCol="4" spcCol="365760" rtlCol="0">
            <a:spAutoFit/>
          </a:bodyPr>
          <a:lstStyle/>
          <a:p>
            <a:r>
              <a:rPr lang="en-US" sz="1100" dirty="0"/>
              <a:t>"Lorem ipsum dolor sit </a:t>
            </a:r>
            <a:r>
              <a:rPr lang="en-US" sz="1100" dirty="0" err="1"/>
              <a:t>amet</a:t>
            </a:r>
            <a:r>
              <a:rPr lang="en-US" sz="1100" dirty="0"/>
              <a:t>, </a:t>
            </a:r>
            <a:r>
              <a:rPr lang="en-US" sz="1100" dirty="0" err="1"/>
              <a:t>consectetur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elit</a:t>
            </a:r>
            <a:r>
              <a:rPr lang="en-US" sz="1100" dirty="0"/>
              <a:t>, </a:t>
            </a:r>
            <a:r>
              <a:rPr lang="en-US" sz="1100" dirty="0" err="1"/>
              <a:t>sed</a:t>
            </a:r>
            <a:r>
              <a:rPr lang="en-US" sz="1100" dirty="0"/>
              <a:t> do </a:t>
            </a:r>
            <a:r>
              <a:rPr lang="en-US" sz="1100" dirty="0" err="1"/>
              <a:t>eiusmod</a:t>
            </a:r>
            <a:r>
              <a:rPr lang="en-US" sz="1100" dirty="0"/>
              <a:t> </a:t>
            </a:r>
            <a:r>
              <a:rPr lang="en-US" sz="1100" dirty="0" err="1"/>
              <a:t>tempor</a:t>
            </a:r>
            <a:r>
              <a:rPr lang="en-US" sz="1100" dirty="0"/>
              <a:t> </a:t>
            </a:r>
            <a:r>
              <a:rPr lang="en-US" sz="1100" dirty="0" err="1"/>
              <a:t>incididunt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labore</a:t>
            </a:r>
            <a:r>
              <a:rPr lang="en-US" sz="1100" dirty="0"/>
              <a:t> et </a:t>
            </a:r>
            <a:r>
              <a:rPr lang="en-US" sz="1100" dirty="0" err="1"/>
              <a:t>dolore</a:t>
            </a:r>
            <a:r>
              <a:rPr lang="en-US" sz="1100" dirty="0"/>
              <a:t> magna </a:t>
            </a:r>
            <a:r>
              <a:rPr lang="en-US" sz="1100" dirty="0" err="1"/>
              <a:t>aliqua</a:t>
            </a:r>
            <a:r>
              <a:rPr lang="en-US" sz="1100" dirty="0"/>
              <a:t>.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enim</a:t>
            </a:r>
            <a:r>
              <a:rPr lang="en-US" sz="1100" dirty="0"/>
              <a:t> ad minim </a:t>
            </a:r>
            <a:r>
              <a:rPr lang="en-US" sz="1100" dirty="0" err="1"/>
              <a:t>veniam</a:t>
            </a:r>
            <a:r>
              <a:rPr lang="en-US" sz="1100" dirty="0"/>
              <a:t>, </a:t>
            </a:r>
            <a:r>
              <a:rPr lang="en-US" sz="1100" dirty="0" err="1"/>
              <a:t>quis</a:t>
            </a:r>
            <a:r>
              <a:rPr lang="en-US" sz="1100" dirty="0"/>
              <a:t> </a:t>
            </a:r>
            <a:r>
              <a:rPr lang="en-US" sz="1100" dirty="0" err="1"/>
              <a:t>nostrud</a:t>
            </a:r>
            <a:r>
              <a:rPr lang="en-US" sz="1100" dirty="0"/>
              <a:t> exercitation </a:t>
            </a:r>
            <a:r>
              <a:rPr lang="en-US" sz="1100" dirty="0" err="1"/>
              <a:t>ullamco</a:t>
            </a:r>
            <a:r>
              <a:rPr lang="en-US" sz="1100" dirty="0"/>
              <a:t> </a:t>
            </a:r>
            <a:r>
              <a:rPr lang="en-US" sz="1100" dirty="0" err="1"/>
              <a:t>laboris</a:t>
            </a:r>
            <a:r>
              <a:rPr lang="en-US" sz="1100" dirty="0"/>
              <a:t> nisi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aliquip</a:t>
            </a:r>
            <a:r>
              <a:rPr lang="en-US" sz="1100" dirty="0"/>
              <a:t> ex </a:t>
            </a:r>
            <a:r>
              <a:rPr lang="en-US" sz="1100" dirty="0" err="1"/>
              <a:t>ea</a:t>
            </a:r>
            <a:r>
              <a:rPr lang="en-US" sz="1100" dirty="0"/>
              <a:t> </a:t>
            </a:r>
            <a:r>
              <a:rPr lang="en-US" sz="1100" dirty="0" err="1"/>
              <a:t>commodo</a:t>
            </a:r>
            <a:r>
              <a:rPr lang="en-US" sz="1100" dirty="0"/>
              <a:t> </a:t>
            </a:r>
            <a:r>
              <a:rPr lang="en-US" sz="1100" dirty="0" err="1"/>
              <a:t>consequat</a:t>
            </a:r>
            <a:r>
              <a:rPr lang="en-US" sz="1100" dirty="0"/>
              <a:t>. </a:t>
            </a:r>
            <a:r>
              <a:rPr lang="en-US" sz="1100" dirty="0" err="1"/>
              <a:t>Duis</a:t>
            </a:r>
            <a:r>
              <a:rPr lang="en-US" sz="1100" dirty="0"/>
              <a:t> </a:t>
            </a:r>
            <a:r>
              <a:rPr lang="en-US" sz="1100" dirty="0" err="1"/>
              <a:t>aute</a:t>
            </a:r>
            <a:r>
              <a:rPr lang="en-US" sz="1100" dirty="0"/>
              <a:t> </a:t>
            </a:r>
            <a:r>
              <a:rPr lang="en-US" sz="1100" dirty="0" err="1"/>
              <a:t>irure</a:t>
            </a:r>
            <a:r>
              <a:rPr lang="en-US" sz="1100" dirty="0"/>
              <a:t> dolor in </a:t>
            </a:r>
            <a:r>
              <a:rPr lang="en-US" sz="1100" dirty="0" err="1"/>
              <a:t>reprehenderit</a:t>
            </a:r>
            <a:r>
              <a:rPr lang="en-US" sz="1100" dirty="0"/>
              <a:t> in </a:t>
            </a:r>
            <a:r>
              <a:rPr lang="en-US" sz="1100" dirty="0" err="1"/>
              <a:t>voluptate</a:t>
            </a:r>
            <a:r>
              <a:rPr lang="en-US" sz="1100" dirty="0"/>
              <a:t> </a:t>
            </a:r>
            <a:r>
              <a:rPr lang="en-US" sz="1100" dirty="0" err="1"/>
              <a:t>velit</a:t>
            </a:r>
            <a:r>
              <a:rPr lang="en-US" sz="1100" dirty="0"/>
              <a:t> </a:t>
            </a:r>
            <a:r>
              <a:rPr lang="en-US" sz="1100" dirty="0" err="1"/>
              <a:t>esse</a:t>
            </a:r>
            <a:r>
              <a:rPr lang="en-US" sz="1100" dirty="0"/>
              <a:t> </a:t>
            </a:r>
            <a:r>
              <a:rPr lang="en-US" sz="1100" dirty="0" err="1"/>
              <a:t>cillum</a:t>
            </a:r>
            <a:r>
              <a:rPr lang="en-US" sz="1100" dirty="0"/>
              <a:t> </a:t>
            </a:r>
            <a:r>
              <a:rPr lang="en-US" sz="1100" dirty="0" err="1"/>
              <a:t>dolore</a:t>
            </a:r>
            <a:r>
              <a:rPr lang="en-US" sz="1100" dirty="0"/>
              <a:t> </a:t>
            </a:r>
            <a:r>
              <a:rPr lang="en-US" sz="1100" dirty="0" err="1"/>
              <a:t>eu</a:t>
            </a:r>
            <a:r>
              <a:rPr lang="en-US" sz="1100" dirty="0"/>
              <a:t> </a:t>
            </a:r>
            <a:r>
              <a:rPr lang="en-US" sz="1100" dirty="0" err="1"/>
              <a:t>fugiat</a:t>
            </a:r>
            <a:r>
              <a:rPr lang="en-US" sz="1100" dirty="0"/>
              <a:t> </a:t>
            </a:r>
            <a:r>
              <a:rPr lang="en-US" sz="1100" dirty="0" err="1"/>
              <a:t>nulla</a:t>
            </a:r>
            <a:r>
              <a:rPr lang="en-US" sz="1100" dirty="0"/>
              <a:t> </a:t>
            </a:r>
            <a:r>
              <a:rPr lang="en-US" sz="1100" dirty="0" err="1"/>
              <a:t>pariatur</a:t>
            </a:r>
            <a:r>
              <a:rPr lang="en-US" sz="1100" dirty="0"/>
              <a:t>. </a:t>
            </a:r>
            <a:r>
              <a:rPr lang="en-US" sz="1100" dirty="0" err="1"/>
              <a:t>Excepteur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</a:t>
            </a:r>
            <a:r>
              <a:rPr lang="en-US" sz="1100" dirty="0"/>
              <a:t> </a:t>
            </a:r>
            <a:r>
              <a:rPr lang="en-US" sz="1100" dirty="0" err="1"/>
              <a:t>cupidatat</a:t>
            </a:r>
            <a:r>
              <a:rPr lang="en-US" sz="1100" dirty="0"/>
              <a:t> non </a:t>
            </a:r>
            <a:r>
              <a:rPr lang="en-US" sz="1100" dirty="0" err="1"/>
              <a:t>proident</a:t>
            </a:r>
            <a:r>
              <a:rPr lang="en-US" sz="1100" dirty="0"/>
              <a:t>,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</a:t>
            </a:r>
            <a:r>
              <a:rPr lang="en-US" sz="1100" dirty="0"/>
              <a:t> </a:t>
            </a:r>
            <a:r>
              <a:rPr lang="en-US" sz="1100" dirty="0" err="1"/>
              <a:t>anim</a:t>
            </a:r>
            <a:r>
              <a:rPr lang="en-US" sz="1100" dirty="0"/>
              <a:t>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."</a:t>
            </a:r>
          </a:p>
          <a:p>
            <a:endParaRPr lang="en-US" sz="1100" dirty="0"/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endParaRPr lang="en-US" sz="1100" dirty="0"/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r>
              <a:rPr lang="en-US" sz="1100" dirty="0"/>
              <a:t> </a:t>
            </a:r>
            <a:r>
              <a:rPr lang="en-US" sz="1100" dirty="0" err="1"/>
              <a:t>quidem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facilis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et </a:t>
            </a:r>
            <a:r>
              <a:rPr lang="en-US" sz="1100" dirty="0" err="1"/>
              <a:t>expedita</a:t>
            </a:r>
            <a:r>
              <a:rPr lang="en-US" sz="1100" dirty="0"/>
              <a:t> </a:t>
            </a:r>
            <a:r>
              <a:rPr lang="en-US" sz="1100" dirty="0" err="1"/>
              <a:t>distinctio</a:t>
            </a:r>
            <a:r>
              <a:rPr lang="en-US" sz="1100" dirty="0"/>
              <a:t>. Nam libero tempore, cum </a:t>
            </a:r>
            <a:r>
              <a:rPr lang="en-US" sz="1100" dirty="0" err="1"/>
              <a:t>soluta</a:t>
            </a:r>
            <a:r>
              <a:rPr lang="en-US" sz="1100" dirty="0"/>
              <a:t> </a:t>
            </a:r>
            <a:r>
              <a:rPr lang="en-US" sz="1100" dirty="0" err="1"/>
              <a:t>nobis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eligendi</a:t>
            </a:r>
            <a:r>
              <a:rPr lang="en-US" sz="1100" dirty="0"/>
              <a:t> </a:t>
            </a:r>
            <a:r>
              <a:rPr lang="en-US" sz="1100" dirty="0" err="1"/>
              <a:t>optio</a:t>
            </a:r>
            <a:r>
              <a:rPr lang="en-US" sz="1100" dirty="0"/>
              <a:t> </a:t>
            </a:r>
            <a:r>
              <a:rPr lang="en-US" sz="1100" dirty="0" err="1"/>
              <a:t>cumque</a:t>
            </a:r>
            <a:r>
              <a:rPr lang="en-US" sz="1100" dirty="0"/>
              <a:t> nihil </a:t>
            </a:r>
            <a:r>
              <a:rPr lang="en-US" sz="1100" dirty="0" err="1"/>
              <a:t>impedit</a:t>
            </a:r>
            <a:r>
              <a:rPr lang="en-US" sz="1100" dirty="0"/>
              <a:t> quo minus id quod </a:t>
            </a:r>
            <a:r>
              <a:rPr lang="en-US" sz="1100" dirty="0" err="1"/>
              <a:t>maxime</a:t>
            </a:r>
            <a:r>
              <a:rPr lang="en-US" sz="1100" dirty="0"/>
              <a:t> </a:t>
            </a:r>
            <a:r>
              <a:rPr lang="en-US" sz="1100" dirty="0" err="1"/>
              <a:t>placeat</a:t>
            </a:r>
            <a:r>
              <a:rPr lang="en-US" sz="1100" dirty="0"/>
              <a:t> </a:t>
            </a:r>
            <a:r>
              <a:rPr lang="en-US" sz="1100" dirty="0" err="1"/>
              <a:t>facere</a:t>
            </a:r>
            <a:r>
              <a:rPr lang="en-US" sz="1100" dirty="0"/>
              <a:t> </a:t>
            </a:r>
            <a:r>
              <a:rPr lang="en-US" sz="1100" dirty="0" err="1"/>
              <a:t>possimus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</a:t>
            </a:r>
            <a:r>
              <a:rPr lang="en-US" sz="1100" dirty="0" err="1"/>
              <a:t>voluptas</a:t>
            </a:r>
            <a:r>
              <a:rPr lang="en-US" sz="1100" dirty="0"/>
              <a:t> </a:t>
            </a:r>
            <a:r>
              <a:rPr lang="en-US" sz="1100" dirty="0" err="1"/>
              <a:t>assumenda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dolor </a:t>
            </a:r>
            <a:r>
              <a:rPr lang="en-US" sz="1100" dirty="0" err="1"/>
              <a:t>repellendus</a:t>
            </a:r>
            <a:r>
              <a:rPr lang="en-US" sz="1100" dirty="0"/>
              <a:t>. </a:t>
            </a:r>
            <a:r>
              <a:rPr lang="en-US" sz="1100" dirty="0" err="1"/>
              <a:t>Temporibus</a:t>
            </a:r>
            <a:r>
              <a:rPr lang="en-US" sz="1100" dirty="0"/>
              <a:t> </a:t>
            </a:r>
            <a:r>
              <a:rPr lang="en-US" sz="1100" dirty="0" err="1"/>
              <a:t>autem</a:t>
            </a:r>
            <a:r>
              <a:rPr lang="en-US" sz="1100" dirty="0"/>
              <a:t> </a:t>
            </a:r>
            <a:r>
              <a:rPr lang="en-US" sz="1100" dirty="0" err="1"/>
              <a:t>quibusdam</a:t>
            </a:r>
            <a:r>
              <a:rPr lang="en-US" sz="1100" dirty="0"/>
              <a:t> et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officiis</a:t>
            </a:r>
            <a:r>
              <a:rPr lang="en-US" sz="1100" dirty="0"/>
              <a:t> </a:t>
            </a:r>
            <a:r>
              <a:rPr lang="en-US" sz="1100" dirty="0" err="1"/>
              <a:t>debitis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necessitatibus</a:t>
            </a:r>
            <a:r>
              <a:rPr lang="en-US" sz="1100" dirty="0"/>
              <a:t> </a:t>
            </a:r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r>
              <a:rPr lang="en-US" sz="1100" dirty="0"/>
              <a:t>At </a:t>
            </a:r>
            <a:r>
              <a:rPr lang="en-US" sz="1100" dirty="0" err="1"/>
              <a:t>vero</a:t>
            </a:r>
            <a:r>
              <a:rPr lang="en-US" sz="1100" dirty="0"/>
              <a:t> </a:t>
            </a:r>
            <a:r>
              <a:rPr lang="en-US" sz="1100" dirty="0" err="1"/>
              <a:t>eos</a:t>
            </a:r>
            <a:r>
              <a:rPr lang="en-US" sz="1100" dirty="0"/>
              <a:t> et </a:t>
            </a:r>
            <a:r>
              <a:rPr lang="en-US" sz="1100" dirty="0" err="1"/>
              <a:t>accusamus</a:t>
            </a:r>
            <a:r>
              <a:rPr lang="en-US" sz="1100" dirty="0"/>
              <a:t> et </a:t>
            </a:r>
            <a:r>
              <a:rPr lang="en-US" sz="1100" dirty="0" err="1"/>
              <a:t>iusto</a:t>
            </a:r>
            <a:r>
              <a:rPr lang="en-US" sz="1100" dirty="0"/>
              <a:t> </a:t>
            </a:r>
            <a:r>
              <a:rPr lang="en-US" sz="1100" dirty="0" err="1"/>
              <a:t>odio</a:t>
            </a:r>
            <a:r>
              <a:rPr lang="en-US" sz="1100" dirty="0"/>
              <a:t> </a:t>
            </a:r>
            <a:r>
              <a:rPr lang="en-US" sz="1100" dirty="0" err="1"/>
              <a:t>dignissimos</a:t>
            </a:r>
            <a:r>
              <a:rPr lang="en-US" sz="1100" dirty="0"/>
              <a:t> </a:t>
            </a:r>
            <a:r>
              <a:rPr lang="en-US" sz="1100" dirty="0" err="1"/>
              <a:t>ducimus</a:t>
            </a:r>
            <a:r>
              <a:rPr lang="en-US" sz="1100" dirty="0"/>
              <a:t> qui </a:t>
            </a:r>
            <a:r>
              <a:rPr lang="en-US" sz="1100" dirty="0" err="1"/>
              <a:t>blanditiis</a:t>
            </a:r>
            <a:r>
              <a:rPr lang="en-US" sz="1100" dirty="0"/>
              <a:t> </a:t>
            </a:r>
            <a:r>
              <a:rPr lang="en-US" sz="1100" dirty="0" err="1"/>
              <a:t>praesentium</a:t>
            </a:r>
            <a:r>
              <a:rPr lang="en-US" sz="1100" dirty="0"/>
              <a:t> </a:t>
            </a:r>
            <a:r>
              <a:rPr lang="en-US" sz="1100" dirty="0" err="1"/>
              <a:t>voluptatum</a:t>
            </a:r>
            <a:r>
              <a:rPr lang="en-US" sz="1100" dirty="0"/>
              <a:t> </a:t>
            </a:r>
            <a:r>
              <a:rPr lang="en-US" sz="1100" dirty="0" err="1"/>
              <a:t>deleniti</a:t>
            </a:r>
            <a:r>
              <a:rPr lang="en-US" sz="1100" dirty="0"/>
              <a:t> </a:t>
            </a:r>
            <a:r>
              <a:rPr lang="en-US" sz="1100" dirty="0" err="1"/>
              <a:t>atque</a:t>
            </a:r>
            <a:r>
              <a:rPr lang="en-US" sz="1100" dirty="0"/>
              <a:t> </a:t>
            </a:r>
            <a:r>
              <a:rPr lang="en-US" sz="1100" dirty="0" err="1"/>
              <a:t>corrupti</a:t>
            </a:r>
            <a:r>
              <a:rPr lang="en-US" sz="1100" dirty="0"/>
              <a:t> quos </a:t>
            </a:r>
            <a:r>
              <a:rPr lang="en-US" sz="1100" dirty="0" err="1"/>
              <a:t>dolores</a:t>
            </a:r>
            <a:r>
              <a:rPr lang="en-US" sz="1100" dirty="0"/>
              <a:t> et </a:t>
            </a:r>
            <a:r>
              <a:rPr lang="en-US" sz="1100" dirty="0" err="1"/>
              <a:t>quas</a:t>
            </a:r>
            <a:r>
              <a:rPr lang="en-US" sz="1100" dirty="0"/>
              <a:t> </a:t>
            </a:r>
            <a:r>
              <a:rPr lang="en-US" sz="1100" dirty="0" err="1"/>
              <a:t>molestias</a:t>
            </a:r>
            <a:r>
              <a:rPr lang="en-US" sz="1100" dirty="0"/>
              <a:t> </a:t>
            </a:r>
            <a:r>
              <a:rPr lang="en-US" sz="1100" dirty="0" err="1"/>
              <a:t>excepturi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</a:t>
            </a:r>
            <a:r>
              <a:rPr lang="en-US" sz="1100" dirty="0" err="1"/>
              <a:t>occaecati</a:t>
            </a:r>
            <a:r>
              <a:rPr lang="en-US" sz="1100" dirty="0"/>
              <a:t> </a:t>
            </a:r>
            <a:r>
              <a:rPr lang="en-US" sz="1100" dirty="0" err="1"/>
              <a:t>cupiditate</a:t>
            </a:r>
            <a:r>
              <a:rPr lang="en-US" sz="1100" dirty="0"/>
              <a:t> non provident, </a:t>
            </a:r>
            <a:r>
              <a:rPr lang="en-US" sz="1100" dirty="0" err="1"/>
              <a:t>similique</a:t>
            </a:r>
            <a:r>
              <a:rPr lang="en-US" sz="1100" dirty="0"/>
              <a:t> </a:t>
            </a:r>
            <a:r>
              <a:rPr lang="en-US" sz="1100" dirty="0" err="1"/>
              <a:t>sunt</a:t>
            </a:r>
            <a:r>
              <a:rPr lang="en-US" sz="1100" dirty="0"/>
              <a:t> in culpa qui </a:t>
            </a:r>
            <a:r>
              <a:rPr lang="en-US" sz="1100" dirty="0" err="1"/>
              <a:t>officia</a:t>
            </a:r>
            <a:r>
              <a:rPr lang="en-US" sz="1100" dirty="0"/>
              <a:t> </a:t>
            </a:r>
            <a:r>
              <a:rPr lang="en-US" sz="1100" dirty="0" err="1"/>
              <a:t>deserunt</a:t>
            </a:r>
            <a:r>
              <a:rPr lang="en-US" sz="1100" dirty="0"/>
              <a:t> </a:t>
            </a:r>
            <a:r>
              <a:rPr lang="en-US" sz="1100" dirty="0" err="1"/>
              <a:t>mollitia</a:t>
            </a:r>
            <a:r>
              <a:rPr lang="en-US" sz="1100" dirty="0"/>
              <a:t> animi, id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laborum</a:t>
            </a:r>
            <a:r>
              <a:rPr lang="en-US" sz="1100" dirty="0"/>
              <a:t> et </a:t>
            </a:r>
            <a:r>
              <a:rPr lang="en-US" sz="1100" dirty="0" err="1"/>
              <a:t>dolorum</a:t>
            </a:r>
            <a:r>
              <a:rPr lang="en-US" sz="1100" dirty="0"/>
              <a:t> </a:t>
            </a:r>
            <a:r>
              <a:rPr lang="en-US" sz="1100" dirty="0" err="1"/>
              <a:t>fuga</a:t>
            </a:r>
            <a:r>
              <a:rPr lang="en-US" sz="1100" dirty="0"/>
              <a:t>. Et </a:t>
            </a:r>
            <a:r>
              <a:rPr lang="en-US" sz="1100" dirty="0" err="1"/>
              <a:t>harum</a:t>
            </a:r>
            <a:r>
              <a:rPr lang="en-US" sz="1100" dirty="0"/>
              <a:t> </a:t>
            </a:r>
            <a:r>
              <a:rPr lang="en-US" sz="1100" dirty="0" err="1"/>
              <a:t>quidem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facilis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et </a:t>
            </a:r>
            <a:r>
              <a:rPr lang="en-US" sz="1100" dirty="0" err="1"/>
              <a:t>expedita</a:t>
            </a:r>
            <a:r>
              <a:rPr lang="en-US" sz="1100" dirty="0"/>
              <a:t> </a:t>
            </a:r>
            <a:r>
              <a:rPr lang="en-US" sz="1100" dirty="0" err="1"/>
              <a:t>distinctio</a:t>
            </a:r>
            <a:r>
              <a:rPr lang="en-US" sz="1100" dirty="0"/>
              <a:t>. Nam libero tempore, cum </a:t>
            </a:r>
            <a:r>
              <a:rPr lang="en-US" sz="1100" dirty="0" err="1"/>
              <a:t>soluta</a:t>
            </a:r>
            <a:r>
              <a:rPr lang="en-US" sz="1100" dirty="0"/>
              <a:t> </a:t>
            </a:r>
            <a:r>
              <a:rPr lang="en-US" sz="1100" dirty="0" err="1"/>
              <a:t>nobis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eligendi</a:t>
            </a:r>
            <a:r>
              <a:rPr lang="en-US" sz="1100" dirty="0"/>
              <a:t> </a:t>
            </a:r>
            <a:r>
              <a:rPr lang="en-US" sz="1100" dirty="0" err="1"/>
              <a:t>optio</a:t>
            </a:r>
            <a:r>
              <a:rPr lang="en-US" sz="1100" dirty="0"/>
              <a:t> </a:t>
            </a:r>
            <a:r>
              <a:rPr lang="en-US" sz="1100" dirty="0" err="1"/>
              <a:t>cumque</a:t>
            </a:r>
            <a:r>
              <a:rPr lang="en-US" sz="1100" dirty="0"/>
              <a:t> nihil </a:t>
            </a:r>
            <a:r>
              <a:rPr lang="en-US" sz="1100" dirty="0" err="1"/>
              <a:t>impedit</a:t>
            </a:r>
            <a:r>
              <a:rPr lang="en-US" sz="1100" dirty="0"/>
              <a:t> quo minus id quod </a:t>
            </a:r>
            <a:r>
              <a:rPr lang="en-US" sz="1100" dirty="0" err="1"/>
              <a:t>maxime</a:t>
            </a:r>
            <a:r>
              <a:rPr lang="en-US" sz="1100" dirty="0"/>
              <a:t> </a:t>
            </a:r>
            <a:r>
              <a:rPr lang="en-US" sz="1100" dirty="0" err="1"/>
              <a:t>placeat</a:t>
            </a:r>
            <a:r>
              <a:rPr lang="en-US" sz="1100" dirty="0"/>
              <a:t> </a:t>
            </a:r>
            <a:r>
              <a:rPr lang="en-US" sz="1100" dirty="0" err="1"/>
              <a:t>facere</a:t>
            </a:r>
            <a:r>
              <a:rPr lang="en-US" sz="1100" dirty="0"/>
              <a:t> </a:t>
            </a:r>
            <a:r>
              <a:rPr lang="en-US" sz="1100" dirty="0" err="1"/>
              <a:t>possimus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</a:t>
            </a:r>
            <a:r>
              <a:rPr lang="en-US" sz="1100" dirty="0" err="1"/>
              <a:t>voluptas</a:t>
            </a:r>
            <a:r>
              <a:rPr lang="en-US" sz="1100" dirty="0"/>
              <a:t> </a:t>
            </a:r>
            <a:r>
              <a:rPr lang="en-US" sz="1100" dirty="0" err="1"/>
              <a:t>assumenda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, </a:t>
            </a:r>
            <a:r>
              <a:rPr lang="en-US" sz="1100" dirty="0" err="1"/>
              <a:t>omnis</a:t>
            </a:r>
            <a:r>
              <a:rPr lang="en-US" sz="1100" dirty="0"/>
              <a:t> dolor </a:t>
            </a:r>
            <a:r>
              <a:rPr lang="en-US" sz="1100" dirty="0" err="1"/>
              <a:t>repellendus</a:t>
            </a:r>
            <a:r>
              <a:rPr lang="en-US" sz="1100" dirty="0"/>
              <a:t>. </a:t>
            </a:r>
            <a:r>
              <a:rPr lang="en-US" sz="1100" dirty="0" err="1"/>
              <a:t>Temporibus</a:t>
            </a:r>
            <a:r>
              <a:rPr lang="en-US" sz="1100" dirty="0"/>
              <a:t> </a:t>
            </a:r>
            <a:r>
              <a:rPr lang="en-US" sz="1100" dirty="0" err="1"/>
              <a:t>autem</a:t>
            </a:r>
            <a:r>
              <a:rPr lang="en-US" sz="1100" dirty="0"/>
              <a:t> </a:t>
            </a:r>
            <a:r>
              <a:rPr lang="en-US" sz="1100" dirty="0" err="1"/>
              <a:t>quibusdam</a:t>
            </a:r>
            <a:r>
              <a:rPr lang="en-US" sz="1100" dirty="0"/>
              <a:t> et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officiis</a:t>
            </a:r>
            <a:r>
              <a:rPr lang="en-US" sz="1100" dirty="0"/>
              <a:t> </a:t>
            </a:r>
            <a:r>
              <a:rPr lang="en-US" sz="1100" dirty="0" err="1"/>
              <a:t>debitis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</a:t>
            </a:r>
            <a:r>
              <a:rPr lang="en-US" sz="1100" dirty="0" err="1"/>
              <a:t>necessitatibus</a:t>
            </a:r>
            <a:r>
              <a:rPr lang="en-US" sz="1100" dirty="0"/>
              <a:t> </a:t>
            </a:r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endParaRPr lang="en-US" sz="1100" dirty="0"/>
          </a:p>
          <a:p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r>
              <a:rPr lang="en-US" sz="1100" dirty="0" err="1"/>
              <a:t>saepe</a:t>
            </a:r>
            <a:r>
              <a:rPr lang="en-US" sz="1100" dirty="0"/>
              <a:t> </a:t>
            </a:r>
            <a:r>
              <a:rPr lang="en-US" sz="1100" dirty="0" err="1"/>
              <a:t>eveniet</a:t>
            </a:r>
            <a:r>
              <a:rPr lang="en-US" sz="1100" dirty="0"/>
              <a:t> </a:t>
            </a:r>
            <a:r>
              <a:rPr lang="en-US" sz="1100" dirty="0" err="1"/>
              <a:t>ut</a:t>
            </a:r>
            <a:r>
              <a:rPr lang="en-US" sz="1100" dirty="0"/>
              <a:t> et </a:t>
            </a:r>
            <a:r>
              <a:rPr lang="en-US" sz="1100" dirty="0" err="1"/>
              <a:t>voluptates</a:t>
            </a:r>
            <a:r>
              <a:rPr lang="en-US" sz="1100" dirty="0"/>
              <a:t> </a:t>
            </a:r>
            <a:r>
              <a:rPr lang="en-US" sz="1100" dirty="0" err="1"/>
              <a:t>repudiandae</a:t>
            </a:r>
            <a:r>
              <a:rPr lang="en-US" sz="1100" dirty="0"/>
              <a:t> </a:t>
            </a:r>
            <a:r>
              <a:rPr lang="en-US" sz="1100" dirty="0" err="1"/>
              <a:t>sint</a:t>
            </a:r>
            <a:r>
              <a:rPr lang="en-US" sz="1100" dirty="0"/>
              <a:t> et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 </a:t>
            </a:r>
            <a:r>
              <a:rPr lang="en-US" sz="1100" dirty="0" err="1"/>
              <a:t>molestiae</a:t>
            </a:r>
            <a:r>
              <a:rPr lang="en-US" sz="1100" dirty="0"/>
              <a:t> non </a:t>
            </a:r>
            <a:r>
              <a:rPr lang="en-US" sz="1100" dirty="0" err="1"/>
              <a:t>recusandae</a:t>
            </a:r>
            <a:r>
              <a:rPr lang="en-US" sz="1100" dirty="0"/>
              <a:t>. </a:t>
            </a:r>
            <a:r>
              <a:rPr lang="en-US" sz="1100" dirty="0" err="1"/>
              <a:t>Itaque</a:t>
            </a:r>
            <a:r>
              <a:rPr lang="en-US" sz="1100" dirty="0"/>
              <a:t> </a:t>
            </a:r>
            <a:r>
              <a:rPr lang="en-US" sz="1100" dirty="0" err="1"/>
              <a:t>earum</a:t>
            </a:r>
            <a:r>
              <a:rPr lang="en-US" sz="1100" dirty="0"/>
              <a:t> </a:t>
            </a:r>
            <a:r>
              <a:rPr lang="en-US" sz="1100" dirty="0" err="1"/>
              <a:t>rerum</a:t>
            </a:r>
            <a:r>
              <a:rPr lang="en-US" sz="1100" dirty="0"/>
              <a:t> hic </a:t>
            </a:r>
            <a:r>
              <a:rPr lang="en-US" sz="1100" dirty="0" err="1"/>
              <a:t>tenetur</a:t>
            </a:r>
            <a:r>
              <a:rPr lang="en-US" sz="1100" dirty="0"/>
              <a:t> a </a:t>
            </a:r>
            <a:r>
              <a:rPr lang="en-US" sz="1100" dirty="0" err="1"/>
              <a:t>sapiente</a:t>
            </a:r>
            <a:r>
              <a:rPr lang="en-US" sz="1100" dirty="0"/>
              <a:t> </a:t>
            </a:r>
            <a:r>
              <a:rPr lang="en-US" sz="1100" dirty="0" err="1"/>
              <a:t>delectus</a:t>
            </a:r>
            <a:r>
              <a:rPr lang="en-US" sz="1100" dirty="0"/>
              <a:t>, </a:t>
            </a:r>
            <a:r>
              <a:rPr lang="en-US" sz="1100" dirty="0" err="1"/>
              <a:t>ut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reiciendis</a:t>
            </a:r>
            <a:r>
              <a:rPr lang="en-US" sz="1100" dirty="0"/>
              <a:t> </a:t>
            </a:r>
            <a:r>
              <a:rPr lang="en-US" sz="1100" dirty="0" err="1"/>
              <a:t>voluptatibus</a:t>
            </a:r>
            <a:r>
              <a:rPr lang="en-US" sz="1100" dirty="0"/>
              <a:t> </a:t>
            </a:r>
            <a:r>
              <a:rPr lang="en-US" sz="1100" dirty="0" err="1"/>
              <a:t>maiores</a:t>
            </a:r>
            <a:r>
              <a:rPr lang="en-US" sz="1100" dirty="0"/>
              <a:t> alias </a:t>
            </a:r>
            <a:r>
              <a:rPr lang="en-US" sz="1100" dirty="0" err="1"/>
              <a:t>consequatur</a:t>
            </a:r>
            <a:r>
              <a:rPr lang="en-US" sz="1100" dirty="0"/>
              <a:t> </a:t>
            </a:r>
            <a:r>
              <a:rPr lang="en-US" sz="1100" dirty="0" err="1"/>
              <a:t>aut</a:t>
            </a:r>
            <a:r>
              <a:rPr lang="en-US" sz="1100" dirty="0"/>
              <a:t> </a:t>
            </a:r>
            <a:r>
              <a:rPr lang="en-US" sz="1100" dirty="0" err="1"/>
              <a:t>perferendis</a:t>
            </a:r>
            <a:r>
              <a:rPr lang="en-US" sz="1100" dirty="0"/>
              <a:t> </a:t>
            </a:r>
            <a:r>
              <a:rPr lang="en-US" sz="1100" dirty="0" err="1"/>
              <a:t>doloribus</a:t>
            </a:r>
            <a:r>
              <a:rPr lang="en-US" sz="1100" dirty="0"/>
              <a:t> </a:t>
            </a:r>
            <a:r>
              <a:rPr lang="en-US" sz="1100" dirty="0" err="1"/>
              <a:t>asperiores</a:t>
            </a:r>
            <a:r>
              <a:rPr lang="en-US" sz="1100" dirty="0"/>
              <a:t> </a:t>
            </a:r>
            <a:r>
              <a:rPr lang="en-US" sz="1100" dirty="0" err="1"/>
              <a:t>repellat</a:t>
            </a:r>
            <a:r>
              <a:rPr lang="en-US" sz="1100" dirty="0"/>
              <a:t>.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334299" y="127826"/>
            <a:ext cx="893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 Title Here Title Here Title Here Title Here Title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467" y="1209374"/>
            <a:ext cx="833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Sub Title Here</a:t>
            </a:r>
          </a:p>
        </p:txBody>
      </p:sp>
    </p:spTree>
    <p:extLst>
      <p:ext uri="{BB962C8B-B14F-4D97-AF65-F5344CB8AC3E}">
        <p14:creationId xmlns:p14="http://schemas.microsoft.com/office/powerpoint/2010/main" val="3220793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609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ILIYAZMAHAMAD MALEK</dc:creator>
  <cp:lastModifiedBy>Aditya Jhurmarvala</cp:lastModifiedBy>
  <cp:revision>6</cp:revision>
  <dcterms:created xsi:type="dcterms:W3CDTF">2025-06-19T06:49:58Z</dcterms:created>
  <dcterms:modified xsi:type="dcterms:W3CDTF">2025-06-23T06:22:35Z</dcterms:modified>
</cp:coreProperties>
</file>